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9456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8E4DA"/>
                </a:solidFill>
              </a:rPr>
              <a:t>Image Generation for 'Four Whys and a Pink Light'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448056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C8BB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made by Nightshift · job_mt9fki6o01 attempt #9 · attempt.deck.pptx v2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E4DA"/>
                </a:solidFill>
              </a:rPr>
              <a:t>Why do you keep coming here?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31520" y="123444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Pastel-colored image of Robert's kitchen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Morning light through lace curtains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Mrs. Cole stands by the counter, concerned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Robert sits at the table, mix of emotions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Intimate atmosphere setting the episode's tone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E4DA"/>
                </a:solidFill>
              </a:rPr>
              <a:t>Why won't you tell them you were there?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31520" y="123444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Dimly lit image of WaWa and Robert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Standing by car-hop window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Neon glow of White Castle sign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WaWa's head tilted, urgency in his gaze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Robert looks defensive, trying to dismiss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E4DA"/>
                </a:solidFill>
              </a:rPr>
              <a:t>Why did you lie to the police?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31520" y="123444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Close-up of Ray's face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Flat, precise expression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Ray under the hood of a Chevelle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Eyes focused on Robert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Intense and serious atmosphere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E4DA"/>
                </a:solidFill>
              </a:rPr>
              <a:t>Why didn't anybody stop me?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31520" y="123444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Nighttime image of Lodell's Chevrolet Impala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Wanita visible across the lot, laughing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Lodell's face turned towards Robert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Neon glow of White Castle sign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Tension between characters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E4DA"/>
                </a:solidFill>
              </a:rPr>
              <a:t>No question asked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31520" y="123444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Dawn image of Robert sitting on a milk crate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Pink neon lights of White Castle sign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Reflecting off wet asphalt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Robert's contemplative expression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Sense of quiet reflection and introspection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E8E4DA"/>
                </a:solidFill>
              </a:rPr>
              <a:t>Pink light symbolizes new beginnings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2026-08-26T02:16:48Z</dcterms:created>
  <dcterms:modified xsi:type="dcterms:W3CDTF">2026-08-26T02:16:48Z</dcterms:modified>
</cp:coreProperties>
</file>